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2" r:id="rId4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5E6B4"/>
    <a:srgbClr val="B8E1A3"/>
    <a:srgbClr val="A3D888"/>
    <a:srgbClr val="ACDD8B"/>
    <a:srgbClr val="3A6E65"/>
    <a:srgbClr val="34625A"/>
    <a:srgbClr val="346243"/>
    <a:srgbClr val="3D734F"/>
    <a:srgbClr val="539B6B"/>
    <a:srgbClr val="61AB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660"/>
  </p:normalViewPr>
  <p:slideViewPr>
    <p:cSldViewPr>
      <p:cViewPr varScale="1">
        <p:scale>
          <a:sx n="51" d="100"/>
          <a:sy n="51" d="100"/>
        </p:scale>
        <p:origin x="-222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6745-CDC7-43C1-A143-0FEF30700AB5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C876-0559-4DE1-B193-90CECBC61DB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11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1C876-0559-4DE1-B193-90CECBC61DB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8207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1C876-0559-4DE1-B193-90CECBC61DB5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264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6" Type="http://schemas.microsoft.com/office/2007/relationships/hdphoto" Target="../media/hdphoto13.wdp"/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microsoft.com/office/2007/relationships/hdphoto" Target="../media/hdphoto21.wdp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microsoft.com/office/2007/relationships/hdphoto" Target="../media/hdphoto34.wdp"/><Relationship Id="rId84" Type="http://schemas.microsoft.com/office/2007/relationships/hdphoto" Target="../media/hdphoto42.wdp"/><Relationship Id="rId89" Type="http://schemas.openxmlformats.org/officeDocument/2006/relationships/image" Target="../media/image46.png"/><Relationship Id="rId112" Type="http://schemas.microsoft.com/office/2007/relationships/hdphoto" Target="../media/hdphoto56.wdp"/><Relationship Id="rId133" Type="http://schemas.openxmlformats.org/officeDocument/2006/relationships/image" Target="../media/image68.png"/><Relationship Id="rId16" Type="http://schemas.microsoft.com/office/2007/relationships/hdphoto" Target="../media/hdphoto8.wdp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microsoft.com/office/2007/relationships/hdphoto" Target="../media/hdphoto16.wdp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microsoft.com/office/2007/relationships/hdphoto" Target="../media/hdphoto29.wdp"/><Relationship Id="rId74" Type="http://schemas.microsoft.com/office/2007/relationships/hdphoto" Target="../media/hdphoto37.wdp"/><Relationship Id="rId79" Type="http://schemas.openxmlformats.org/officeDocument/2006/relationships/image" Target="../media/image41.png"/><Relationship Id="rId102" Type="http://schemas.microsoft.com/office/2007/relationships/hdphoto" Target="../media/hdphoto51.wdp"/><Relationship Id="rId123" Type="http://schemas.openxmlformats.org/officeDocument/2006/relationships/image" Target="../media/image63.png"/><Relationship Id="rId128" Type="http://schemas.microsoft.com/office/2007/relationships/hdphoto" Target="../media/hdphoto64.wdp"/><Relationship Id="rId5" Type="http://schemas.openxmlformats.org/officeDocument/2006/relationships/image" Target="../media/image4.png"/><Relationship Id="rId90" Type="http://schemas.microsoft.com/office/2007/relationships/hdphoto" Target="../media/hdphoto45.wdp"/><Relationship Id="rId95" Type="http://schemas.openxmlformats.org/officeDocument/2006/relationships/image" Target="../media/image49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15.png"/><Relationship Id="rId30" Type="http://schemas.microsoft.com/office/2007/relationships/hdphoto" Target="../media/hdphoto15.wdp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microsoft.com/office/2007/relationships/hdphoto" Target="../media/hdphoto24.wdp"/><Relationship Id="rId56" Type="http://schemas.microsoft.com/office/2007/relationships/hdphoto" Target="../media/hdphoto28.wdp"/><Relationship Id="rId64" Type="http://schemas.microsoft.com/office/2007/relationships/hdphoto" Target="../media/hdphoto32.wdp"/><Relationship Id="rId69" Type="http://schemas.openxmlformats.org/officeDocument/2006/relationships/image" Target="../media/image36.png"/><Relationship Id="rId77" Type="http://schemas.openxmlformats.org/officeDocument/2006/relationships/image" Target="../media/image40.png"/><Relationship Id="rId100" Type="http://schemas.microsoft.com/office/2007/relationships/hdphoto" Target="../media/hdphoto50.wdp"/><Relationship Id="rId105" Type="http://schemas.openxmlformats.org/officeDocument/2006/relationships/image" Target="../media/image54.png"/><Relationship Id="rId113" Type="http://schemas.openxmlformats.org/officeDocument/2006/relationships/image" Target="../media/image58.png"/><Relationship Id="rId118" Type="http://schemas.microsoft.com/office/2007/relationships/hdphoto" Target="../media/hdphoto59.wdp"/><Relationship Id="rId126" Type="http://schemas.microsoft.com/office/2007/relationships/hdphoto" Target="../media/hdphoto63.wdp"/><Relationship Id="rId134" Type="http://schemas.microsoft.com/office/2007/relationships/hdphoto" Target="../media/hdphoto67.wdp"/><Relationship Id="rId8" Type="http://schemas.microsoft.com/office/2007/relationships/hdphoto" Target="../media/hdphoto4.wdp"/><Relationship Id="rId51" Type="http://schemas.openxmlformats.org/officeDocument/2006/relationships/image" Target="../media/image27.png"/><Relationship Id="rId72" Type="http://schemas.microsoft.com/office/2007/relationships/hdphoto" Target="../media/hdphoto36.wdp"/><Relationship Id="rId80" Type="http://schemas.microsoft.com/office/2007/relationships/hdphoto" Target="../media/hdphoto40.wdp"/><Relationship Id="rId85" Type="http://schemas.openxmlformats.org/officeDocument/2006/relationships/image" Target="../media/image44.png"/><Relationship Id="rId93" Type="http://schemas.openxmlformats.org/officeDocument/2006/relationships/image" Target="../media/image48.png"/><Relationship Id="rId98" Type="http://schemas.microsoft.com/office/2007/relationships/hdphoto" Target="../media/hdphoto49.wdp"/><Relationship Id="rId121" Type="http://schemas.openxmlformats.org/officeDocument/2006/relationships/image" Target="../media/image62.png"/><Relationship Id="rId3" Type="http://schemas.openxmlformats.org/officeDocument/2006/relationships/image" Target="../media/image3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microsoft.com/office/2007/relationships/hdphoto" Target="../media/hdphoto19.wdp"/><Relationship Id="rId46" Type="http://schemas.microsoft.com/office/2007/relationships/hdphoto" Target="../media/hdphoto23.wdp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103" Type="http://schemas.openxmlformats.org/officeDocument/2006/relationships/image" Target="../media/image53.png"/><Relationship Id="rId108" Type="http://schemas.microsoft.com/office/2007/relationships/hdphoto" Target="../media/hdphoto54.wdp"/><Relationship Id="rId116" Type="http://schemas.microsoft.com/office/2007/relationships/hdphoto" Target="../media/hdphoto58.wdp"/><Relationship Id="rId124" Type="http://schemas.microsoft.com/office/2007/relationships/hdphoto" Target="../media/hdphoto62.wdp"/><Relationship Id="rId129" Type="http://schemas.openxmlformats.org/officeDocument/2006/relationships/image" Target="../media/image66.png"/><Relationship Id="rId20" Type="http://schemas.microsoft.com/office/2007/relationships/hdphoto" Target="../media/hdphoto10.wdp"/><Relationship Id="rId41" Type="http://schemas.openxmlformats.org/officeDocument/2006/relationships/image" Target="../media/image22.png"/><Relationship Id="rId54" Type="http://schemas.microsoft.com/office/2007/relationships/hdphoto" Target="../media/hdphoto27.wdp"/><Relationship Id="rId62" Type="http://schemas.microsoft.com/office/2007/relationships/hdphoto" Target="../media/hdphoto31.wdp"/><Relationship Id="rId70" Type="http://schemas.microsoft.com/office/2007/relationships/hdphoto" Target="../media/hdphoto35.wdp"/><Relationship Id="rId75" Type="http://schemas.openxmlformats.org/officeDocument/2006/relationships/image" Target="../media/image39.png"/><Relationship Id="rId83" Type="http://schemas.openxmlformats.org/officeDocument/2006/relationships/image" Target="../media/image43.png"/><Relationship Id="rId88" Type="http://schemas.microsoft.com/office/2007/relationships/hdphoto" Target="../media/hdphoto44.wdp"/><Relationship Id="rId91" Type="http://schemas.openxmlformats.org/officeDocument/2006/relationships/image" Target="../media/image47.png"/><Relationship Id="rId96" Type="http://schemas.microsoft.com/office/2007/relationships/hdphoto" Target="../media/hdphoto48.wdp"/><Relationship Id="rId111" Type="http://schemas.openxmlformats.org/officeDocument/2006/relationships/image" Target="../media/image57.png"/><Relationship Id="rId132" Type="http://schemas.microsoft.com/office/2007/relationships/hdphoto" Target="../media/hdphoto6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4.wdp"/><Relationship Id="rId36" Type="http://schemas.microsoft.com/office/2007/relationships/hdphoto" Target="../media/hdphoto18.wdp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6" Type="http://schemas.microsoft.com/office/2007/relationships/hdphoto" Target="../media/hdphoto53.wdp"/><Relationship Id="rId114" Type="http://schemas.microsoft.com/office/2007/relationships/hdphoto" Target="../media/hdphoto57.wdp"/><Relationship Id="rId119" Type="http://schemas.openxmlformats.org/officeDocument/2006/relationships/image" Target="../media/image61.png"/><Relationship Id="rId127" Type="http://schemas.openxmlformats.org/officeDocument/2006/relationships/image" Target="../media/image65.png"/><Relationship Id="rId10" Type="http://schemas.microsoft.com/office/2007/relationships/hdphoto" Target="../media/hdphoto5.wdp"/><Relationship Id="rId31" Type="http://schemas.openxmlformats.org/officeDocument/2006/relationships/image" Target="../media/image17.png"/><Relationship Id="rId44" Type="http://schemas.microsoft.com/office/2007/relationships/hdphoto" Target="../media/hdphoto22.wdp"/><Relationship Id="rId52" Type="http://schemas.microsoft.com/office/2007/relationships/hdphoto" Target="../media/hdphoto26.wdp"/><Relationship Id="rId60" Type="http://schemas.microsoft.com/office/2007/relationships/hdphoto" Target="../media/hdphoto30.wdp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microsoft.com/office/2007/relationships/hdphoto" Target="../media/hdphoto39.wdp"/><Relationship Id="rId81" Type="http://schemas.openxmlformats.org/officeDocument/2006/relationships/image" Target="../media/image42.png"/><Relationship Id="rId86" Type="http://schemas.microsoft.com/office/2007/relationships/hdphoto" Target="../media/hdphoto43.wdp"/><Relationship Id="rId94" Type="http://schemas.microsoft.com/office/2007/relationships/hdphoto" Target="../media/hdphoto47.wdp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microsoft.com/office/2007/relationships/hdphoto" Target="../media/hdphoto61.wdp"/><Relationship Id="rId130" Type="http://schemas.microsoft.com/office/2007/relationships/hdphoto" Target="../media/hdphoto65.wdp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microsoft.com/office/2007/relationships/hdphoto" Target="../media/hdphoto9.wdp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microsoft.com/office/2007/relationships/hdphoto" Target="../media/hdphoto17.wdp"/><Relationship Id="rId50" Type="http://schemas.microsoft.com/office/2007/relationships/hdphoto" Target="../media/hdphoto25.wdp"/><Relationship Id="rId55" Type="http://schemas.openxmlformats.org/officeDocument/2006/relationships/image" Target="../media/image29.png"/><Relationship Id="rId76" Type="http://schemas.microsoft.com/office/2007/relationships/hdphoto" Target="../media/hdphoto38.wdp"/><Relationship Id="rId97" Type="http://schemas.openxmlformats.org/officeDocument/2006/relationships/image" Target="../media/image50.png"/><Relationship Id="rId104" Type="http://schemas.microsoft.com/office/2007/relationships/hdphoto" Target="../media/hdphoto52.wdp"/><Relationship Id="rId120" Type="http://schemas.microsoft.com/office/2007/relationships/hdphoto" Target="../media/hdphoto60.wdp"/><Relationship Id="rId125" Type="http://schemas.openxmlformats.org/officeDocument/2006/relationships/image" Target="../media/image64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microsoft.com/office/2007/relationships/hdphoto" Target="../media/hdphoto46.wdp"/><Relationship Id="rId2" Type="http://schemas.openxmlformats.org/officeDocument/2006/relationships/image" Target="../media/image1.png"/><Relationship Id="rId29" Type="http://schemas.openxmlformats.org/officeDocument/2006/relationships/image" Target="../media/image16.png"/><Relationship Id="rId24" Type="http://schemas.microsoft.com/office/2007/relationships/hdphoto" Target="../media/hdphoto12.wdp"/><Relationship Id="rId40" Type="http://schemas.microsoft.com/office/2007/relationships/hdphoto" Target="../media/hdphoto20.wdp"/><Relationship Id="rId45" Type="http://schemas.openxmlformats.org/officeDocument/2006/relationships/image" Target="../media/image24.png"/><Relationship Id="rId66" Type="http://schemas.microsoft.com/office/2007/relationships/hdphoto" Target="../media/hdphoto33.wdp"/><Relationship Id="rId87" Type="http://schemas.openxmlformats.org/officeDocument/2006/relationships/image" Target="../media/image45.png"/><Relationship Id="rId110" Type="http://schemas.microsoft.com/office/2007/relationships/hdphoto" Target="../media/hdphoto55.wdp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61" Type="http://schemas.openxmlformats.org/officeDocument/2006/relationships/image" Target="../media/image32.png"/><Relationship Id="rId82" Type="http://schemas.microsoft.com/office/2007/relationships/hdphoto" Target="../media/hdphoto41.wdp"/><Relationship Id="rId1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6" b="31034"/>
          <a:stretch/>
        </p:blipFill>
        <p:spPr bwMode="auto">
          <a:xfrm>
            <a:off x="0" y="-3010"/>
            <a:ext cx="6885384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0"/>
            <a:ext cx="6859420" cy="1156386"/>
          </a:xfrm>
          <a:prstGeom prst="rect">
            <a:avLst/>
          </a:prstGeom>
          <a:solidFill>
            <a:srgbClr val="3A6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039" l="9524" r="10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32" y="269327"/>
            <a:ext cx="504056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628800" y="93172"/>
            <a:ext cx="48965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3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*nome del gruppo*</a:t>
            </a:r>
          </a:p>
          <a:p>
            <a:r>
              <a:rPr lang="it-IT" dirty="0" smtClean="0">
                <a:solidFill>
                  <a:schemeClr val="bg1"/>
                </a:solidFill>
                <a:latin typeface="Candara" panose="020E0502030303020204" pitchFamily="34" charset="0"/>
              </a:rPr>
              <a:t>Agamennone, Ulisse, Menelao, Nestore,…</a:t>
            </a:r>
            <a:endParaRPr lang="it-IT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6381328" y="323528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6381328" y="467544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6381328" y="611560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umetto 2 20"/>
          <p:cNvSpPr/>
          <p:nvPr/>
        </p:nvSpPr>
        <p:spPr>
          <a:xfrm flipV="1">
            <a:off x="548680" y="2869117"/>
            <a:ext cx="5256584" cy="1008112"/>
          </a:xfrm>
          <a:prstGeom prst="wedgeRoundRectCallout">
            <a:avLst>
              <a:gd name="adj1" fmla="val -56703"/>
              <a:gd name="adj2" fmla="val 2757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836712" y="1506498"/>
            <a:ext cx="5328592" cy="4938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908720" y="155492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ndara" panose="020E0502030303020204" pitchFamily="34" charset="0"/>
              </a:rPr>
              <a:t>Agamennone ha creato il gruppo *</a:t>
            </a:r>
            <a:r>
              <a:rPr lang="it-IT" i="1" dirty="0" smtClean="0">
                <a:latin typeface="Candara" panose="020E0502030303020204" pitchFamily="34" charset="0"/>
              </a:rPr>
              <a:t>nome del gruppo*</a:t>
            </a:r>
            <a:endParaRPr lang="it-IT" dirty="0">
              <a:latin typeface="Candara" panose="020E0502030303020204" pitchFamily="34" charset="0"/>
            </a:endParaRPr>
          </a:p>
          <a:p>
            <a:endParaRPr lang="it-IT" dirty="0">
              <a:latin typeface="Candara" panose="020E0502030303020204" pitchFamily="34" charset="0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2061203" y="2215358"/>
            <a:ext cx="2664296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2097562" y="2249675"/>
            <a:ext cx="259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ndara" panose="020E0502030303020204" pitchFamily="34" charset="0"/>
              </a:rPr>
              <a:t>Achille ha abbandonato</a:t>
            </a:r>
            <a:endParaRPr lang="it-IT" dirty="0">
              <a:latin typeface="Candara" panose="020E0502030303020204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692696" y="131831"/>
            <a:ext cx="936104" cy="887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umetto 2 17"/>
          <p:cNvSpPr/>
          <p:nvPr/>
        </p:nvSpPr>
        <p:spPr>
          <a:xfrm flipV="1">
            <a:off x="2800306" y="4098940"/>
            <a:ext cx="3581022" cy="1008112"/>
          </a:xfrm>
          <a:prstGeom prst="wedgeRoundRectCallout">
            <a:avLst>
              <a:gd name="adj1" fmla="val 56602"/>
              <a:gd name="adj2" fmla="val 31251"/>
              <a:gd name="adj3" fmla="val 16667"/>
            </a:avLst>
          </a:prstGeom>
          <a:solidFill>
            <a:srgbClr val="C5E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843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6" b="31034"/>
          <a:stretch/>
        </p:blipFill>
        <p:spPr bwMode="auto">
          <a:xfrm>
            <a:off x="0" y="-27724"/>
            <a:ext cx="6885384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0"/>
            <a:ext cx="6859420" cy="1156386"/>
          </a:xfrm>
          <a:prstGeom prst="rect">
            <a:avLst/>
          </a:prstGeom>
          <a:solidFill>
            <a:srgbClr val="3A6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039" l="9524" r="10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32" y="269327"/>
            <a:ext cx="504056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628800" y="93172"/>
            <a:ext cx="48965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3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*nome del gruppo*</a:t>
            </a:r>
          </a:p>
          <a:p>
            <a:r>
              <a:rPr lang="it-IT" dirty="0" smtClean="0">
                <a:solidFill>
                  <a:schemeClr val="bg1"/>
                </a:solidFill>
                <a:latin typeface="Candara" panose="020E0502030303020204" pitchFamily="34" charset="0"/>
              </a:rPr>
              <a:t>Agamennone, Ulisse, Menelao, Nestore,…</a:t>
            </a:r>
            <a:endParaRPr lang="it-IT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6381328" y="323528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6381328" y="467544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6381328" y="611560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umetto 2 20"/>
          <p:cNvSpPr/>
          <p:nvPr/>
        </p:nvSpPr>
        <p:spPr>
          <a:xfrm flipV="1">
            <a:off x="549985" y="3752213"/>
            <a:ext cx="5256584" cy="1008112"/>
          </a:xfrm>
          <a:prstGeom prst="wedgeRoundRectCallout">
            <a:avLst>
              <a:gd name="adj1" fmla="val -56703"/>
              <a:gd name="adj2" fmla="val 2757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1066428" y="1511127"/>
            <a:ext cx="4752528" cy="4938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089450" y="156306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ndara" panose="020E0502030303020204" pitchFamily="34" charset="0"/>
              </a:rPr>
              <a:t>Agamennone ha aggiunto </a:t>
            </a:r>
            <a:r>
              <a:rPr lang="it-IT" dirty="0" err="1" smtClean="0">
                <a:latin typeface="Candara" panose="020E0502030303020204" pitchFamily="34" charset="0"/>
              </a:rPr>
              <a:t>Schedio</a:t>
            </a:r>
            <a:r>
              <a:rPr lang="it-IT" dirty="0" smtClean="0">
                <a:latin typeface="Candara" panose="020E0502030303020204" pitchFamily="34" charset="0"/>
              </a:rPr>
              <a:t> e </a:t>
            </a:r>
            <a:r>
              <a:rPr lang="it-IT" dirty="0" err="1" smtClean="0">
                <a:latin typeface="Candara" panose="020E0502030303020204" pitchFamily="34" charset="0"/>
              </a:rPr>
              <a:t>Epistrofo</a:t>
            </a:r>
            <a:endParaRPr lang="it-IT" dirty="0">
              <a:latin typeface="Candara" panose="020E0502030303020204" pitchFamily="34" charset="0"/>
            </a:endParaRPr>
          </a:p>
          <a:p>
            <a:endParaRPr lang="it-IT" dirty="0">
              <a:latin typeface="Candara" panose="020E0502030303020204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692696" y="131831"/>
            <a:ext cx="936104" cy="887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umetto 2 17"/>
          <p:cNvSpPr/>
          <p:nvPr/>
        </p:nvSpPr>
        <p:spPr>
          <a:xfrm flipV="1">
            <a:off x="2872314" y="5005293"/>
            <a:ext cx="3581022" cy="1008112"/>
          </a:xfrm>
          <a:prstGeom prst="wedgeRoundRectCallout">
            <a:avLst>
              <a:gd name="adj1" fmla="val 56602"/>
              <a:gd name="adj2" fmla="val 31251"/>
              <a:gd name="adj3" fmla="val 16667"/>
            </a:avLst>
          </a:prstGeom>
          <a:solidFill>
            <a:srgbClr val="C5E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965262" y="2149546"/>
            <a:ext cx="4954860" cy="4938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054041" y="218346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ndara" panose="020E0502030303020204" pitchFamily="34" charset="0"/>
              </a:rPr>
              <a:t>Agamennone ha aggiunto </a:t>
            </a:r>
            <a:r>
              <a:rPr lang="it-IT" dirty="0" err="1" smtClean="0">
                <a:latin typeface="Candara" panose="020E0502030303020204" pitchFamily="34" charset="0"/>
              </a:rPr>
              <a:t>Toante</a:t>
            </a:r>
            <a:r>
              <a:rPr lang="it-IT" dirty="0" smtClean="0">
                <a:latin typeface="Candara" panose="020E0502030303020204" pitchFamily="34" charset="0"/>
              </a:rPr>
              <a:t>, </a:t>
            </a:r>
            <a:r>
              <a:rPr lang="it-IT" dirty="0" err="1" smtClean="0">
                <a:latin typeface="Candara" panose="020E0502030303020204" pitchFamily="34" charset="0"/>
              </a:rPr>
              <a:t>Elefenore</a:t>
            </a:r>
            <a:r>
              <a:rPr lang="it-IT" dirty="0" smtClean="0">
                <a:latin typeface="Candara" panose="020E0502030303020204" pitchFamily="34" charset="0"/>
              </a:rPr>
              <a:t>,…</a:t>
            </a:r>
            <a:endParaRPr lang="it-IT" dirty="0">
              <a:latin typeface="Candara" panose="020E0502030303020204" pitchFamily="34" charset="0"/>
            </a:endParaRPr>
          </a:p>
          <a:p>
            <a:endParaRPr lang="it-IT" dirty="0">
              <a:latin typeface="Candara" panose="020E0502030303020204" pitchFamily="34" charset="0"/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862959" y="2794071"/>
            <a:ext cx="5244030" cy="7131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928120" y="2813428"/>
            <a:ext cx="5244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ndara" panose="020E0502030303020204" pitchFamily="34" charset="0"/>
              </a:rPr>
              <a:t>Agamennone ha aggiunto +61 546 762, +61 795 845, +61 456 064, +61 257 698, +61 697 157, +61 658 125…</a:t>
            </a:r>
            <a:endParaRPr lang="it-IT" dirty="0">
              <a:latin typeface="Candara" panose="020E0502030303020204" pitchFamily="34" charset="0"/>
            </a:endParaRPr>
          </a:p>
          <a:p>
            <a:endParaRPr lang="it-IT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68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6" b="31034"/>
          <a:stretch/>
        </p:blipFill>
        <p:spPr bwMode="auto">
          <a:xfrm>
            <a:off x="142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33" y="395536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533" y="376486"/>
            <a:ext cx="571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033" y="386011"/>
            <a:ext cx="600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108" y="376486"/>
            <a:ext cx="561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765" y="414586"/>
            <a:ext cx="56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420" y="38601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3820" y="343148"/>
            <a:ext cx="60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420" y="366960"/>
            <a:ext cx="590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970" y="395536"/>
            <a:ext cx="581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885" y="357434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70" y="1187624"/>
            <a:ext cx="5810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940" y="1159049"/>
            <a:ext cx="590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490" y="1197149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008" y="1187624"/>
            <a:ext cx="600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9091" b="100000" l="74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4610" y="1168574"/>
            <a:ext cx="51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740" y="1206674"/>
            <a:ext cx="51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 xmlns="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3820" y="1201911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 xmlns="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790" y="1178098"/>
            <a:ext cx="542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 xmlns="">
                  <a14:imgLayer r:embed="rId4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970" y="1206673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 xmlns="">
                  <a14:imgLayer r:embed="rId4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885" y="1178098"/>
            <a:ext cx="552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 xmlns="">
                  <a14:imgLayer r:embed="rId44">
                    <a14:imgEffect>
                      <a14:backgroundRemoval t="909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49" y="1907704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 xmlns="">
                  <a14:imgLayer r:embed="rId4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395" y="1907704"/>
            <a:ext cx="685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BEBA8EAE-BF5A-486C-A8C5-ECC9F3942E4B}">
                <a14:imgProps xmlns:a14="http://schemas.microsoft.com/office/drawing/2010/main" xmlns="">
                  <a14:imgLayer r:embed="rId4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033" y="1907704"/>
            <a:ext cx="76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BEBA8EAE-BF5A-486C-A8C5-ECC9F3942E4B}">
                <a14:imgProps xmlns:a14="http://schemas.microsoft.com/office/drawing/2010/main" xmlns="">
                  <a14:imgLayer r:embed="rId5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231" y="1907704"/>
            <a:ext cx="723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BEBA8EAE-BF5A-486C-A8C5-ECC9F3942E4B}">
                <a14:imgProps xmlns:a14="http://schemas.microsoft.com/office/drawing/2010/main" xmlns="">
                  <a14:imgLayer r:embed="rId5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765" y="1902941"/>
            <a:ext cx="695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BEBA8EAE-BF5A-486C-A8C5-ECC9F3942E4B}">
                <a14:imgProps xmlns:a14="http://schemas.microsoft.com/office/drawing/2010/main" xmlns="">
                  <a14:imgLayer r:embed="rId5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990" y="1883891"/>
            <a:ext cx="73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BEBA8EAE-BF5A-486C-A8C5-ECC9F3942E4B}">
                <a14:imgProps xmlns:a14="http://schemas.microsoft.com/office/drawing/2010/main" xmlns="">
                  <a14:imgLayer r:embed="rId5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507" y="1855316"/>
            <a:ext cx="676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BEBA8EAE-BF5A-486C-A8C5-ECC9F3942E4B}">
                <a14:imgProps xmlns:a14="http://schemas.microsoft.com/office/drawing/2010/main" xmlns="">
                  <a14:imgLayer r:embed="rId5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322" y="1836266"/>
            <a:ext cx="762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BEBA8EAE-BF5A-486C-A8C5-ECC9F3942E4B}">
                <a14:imgProps xmlns:a14="http://schemas.microsoft.com/office/drawing/2010/main" xmlns="">
                  <a14:imgLayer r:embed="rId6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420" y="1869604"/>
            <a:ext cx="742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BEBA8EAE-BF5A-486C-A8C5-ECC9F3942E4B}">
                <a14:imgProps xmlns:a14="http://schemas.microsoft.com/office/drawing/2010/main" xmlns="">
                  <a14:imgLayer r:embed="rId6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335" y="1879128"/>
            <a:ext cx="704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BEBA8EAE-BF5A-486C-A8C5-ECC9F3942E4B}">
                <a14:imgProps xmlns:a14="http://schemas.microsoft.com/office/drawing/2010/main" xmlns="">
                  <a14:imgLayer r:embed="rId6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98" y="2536353"/>
            <a:ext cx="695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BEBA8EAE-BF5A-486C-A8C5-ECC9F3942E4B}">
                <a14:imgProps xmlns:a14="http://schemas.microsoft.com/office/drawing/2010/main" xmlns="">
                  <a14:imgLayer r:embed="rId6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495" y="2512541"/>
            <a:ext cx="647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BEBA8EAE-BF5A-486C-A8C5-ECC9F3942E4B}">
                <a14:imgProps xmlns:a14="http://schemas.microsoft.com/office/drawing/2010/main" xmlns="">
                  <a14:imgLayer r:embed="rId6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708" y="2555403"/>
            <a:ext cx="695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BEBA8EAE-BF5A-486C-A8C5-ECC9F3942E4B}">
                <a14:imgProps xmlns:a14="http://schemas.microsoft.com/office/drawing/2010/main" xmlns="">
                  <a14:imgLayer r:embed="rId7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093" y="2560736"/>
            <a:ext cx="638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BEBA8EAE-BF5A-486C-A8C5-ECC9F3942E4B}">
                <a14:imgProps xmlns:a14="http://schemas.microsoft.com/office/drawing/2010/main" xmlns="">
                  <a14:imgLayer r:embed="rId7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131" y="2574453"/>
            <a:ext cx="6572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BEBA8EAE-BF5A-486C-A8C5-ECC9F3942E4B}">
                <a14:imgProps xmlns:a14="http://schemas.microsoft.com/office/drawing/2010/main" xmlns="">
                  <a14:imgLayer r:embed="rId7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327" y="2517874"/>
            <a:ext cx="666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BEBA8EAE-BF5A-486C-A8C5-ECC9F3942E4B}">
                <a14:imgProps xmlns:a14="http://schemas.microsoft.com/office/drawing/2010/main" xmlns="">
                  <a14:imgLayer r:embed="rId7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507" y="2541686"/>
            <a:ext cx="7715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BEBA8EAE-BF5A-486C-A8C5-ECC9F3942E4B}">
                <a14:imgProps xmlns:a14="http://schemas.microsoft.com/office/drawing/2010/main" xmlns="">
                  <a14:imgLayer r:embed="rId7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1545" y="2553914"/>
            <a:ext cx="70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BEBA8EAE-BF5A-486C-A8C5-ECC9F3942E4B}">
                <a14:imgProps xmlns:a14="http://schemas.microsoft.com/office/drawing/2010/main" xmlns="">
                  <a14:imgLayer r:embed="rId8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9697" y="2532161"/>
            <a:ext cx="714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81" cstate="print">
            <a:extLst>
              <a:ext uri="{BEBA8EAE-BF5A-486C-A8C5-ECC9F3942E4B}">
                <a14:imgProps xmlns:a14="http://schemas.microsoft.com/office/drawing/2010/main" xmlns="">
                  <a14:imgLayer r:embed="rId8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950" y="2532161"/>
            <a:ext cx="657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83" cstate="print">
            <a:extLst>
              <a:ext uri="{BEBA8EAE-BF5A-486C-A8C5-ECC9F3942E4B}">
                <a14:imgProps xmlns:a14="http://schemas.microsoft.com/office/drawing/2010/main" xmlns="">
                  <a14:imgLayer r:embed="rId8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85" y="3217961"/>
            <a:ext cx="742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85" cstate="print">
            <a:extLst>
              <a:ext uri="{BEBA8EAE-BF5A-486C-A8C5-ECC9F3942E4B}">
                <a14:imgProps xmlns:a14="http://schemas.microsoft.com/office/drawing/2010/main" xmlns="">
                  <a14:imgLayer r:embed="rId8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020" y="3246536"/>
            <a:ext cx="62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BEBA8EAE-BF5A-486C-A8C5-ECC9F3942E4B}">
                <a14:imgProps xmlns:a14="http://schemas.microsoft.com/office/drawing/2010/main" xmlns="">
                  <a14:imgLayer r:embed="rId8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195" y="3299494"/>
            <a:ext cx="628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89" cstate="print">
            <a:extLst>
              <a:ext uri="{BEBA8EAE-BF5A-486C-A8C5-ECC9F3942E4B}">
                <a14:imgProps xmlns:a14="http://schemas.microsoft.com/office/drawing/2010/main" xmlns="">
                  <a14:imgLayer r:embed="rId9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049" y="3266156"/>
            <a:ext cx="723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BEBA8EAE-BF5A-486C-A8C5-ECC9F3942E4B}">
                <a14:imgProps xmlns:a14="http://schemas.microsoft.com/office/drawing/2010/main" xmlns="">
                  <a14:imgLayer r:embed="rId9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021" y="3266156"/>
            <a:ext cx="70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93" cstate="print">
            <a:extLst>
              <a:ext uri="{BEBA8EAE-BF5A-486C-A8C5-ECC9F3942E4B}">
                <a14:imgProps xmlns:a14="http://schemas.microsoft.com/office/drawing/2010/main" xmlns="">
                  <a14:imgLayer r:embed="rId9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251" y="3275681"/>
            <a:ext cx="742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95" cstate="print">
            <a:extLst>
              <a:ext uri="{BEBA8EAE-BF5A-486C-A8C5-ECC9F3942E4B}">
                <a14:imgProps xmlns:a14="http://schemas.microsoft.com/office/drawing/2010/main" xmlns="">
                  <a14:imgLayer r:embed="rId9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620" y="3247106"/>
            <a:ext cx="695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97" cstate="print">
            <a:extLst>
              <a:ext uri="{BEBA8EAE-BF5A-486C-A8C5-ECC9F3942E4B}">
                <a14:imgProps xmlns:a14="http://schemas.microsoft.com/office/drawing/2010/main" xmlns="">
                  <a14:imgLayer r:embed="rId9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1535" y="3251868"/>
            <a:ext cx="752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99" cstate="print">
            <a:extLst>
              <a:ext uri="{BEBA8EAE-BF5A-486C-A8C5-ECC9F3942E4B}">
                <a14:imgProps xmlns:a14="http://schemas.microsoft.com/office/drawing/2010/main" xmlns="">
                  <a14:imgLayer r:embed="rId10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395" y="3313211"/>
            <a:ext cx="685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101" cstate="print">
            <a:extLst>
              <a:ext uri="{BEBA8EAE-BF5A-486C-A8C5-ECC9F3942E4B}">
                <a14:imgProps xmlns:a14="http://schemas.microsoft.com/office/drawing/2010/main" xmlns="">
                  <a14:imgLayer r:embed="rId10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98" y="4067944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103" cstate="print">
            <a:extLst>
              <a:ext uri="{BEBA8EAE-BF5A-486C-A8C5-ECC9F3942E4B}">
                <a14:imgProps xmlns:a14="http://schemas.microsoft.com/office/drawing/2010/main" xmlns="">
                  <a14:imgLayer r:embed="rId10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835" y="4134619"/>
            <a:ext cx="638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105" cstate="print">
            <a:extLst>
              <a:ext uri="{BEBA8EAE-BF5A-486C-A8C5-ECC9F3942E4B}">
                <a14:imgProps xmlns:a14="http://schemas.microsoft.com/office/drawing/2010/main" xmlns="">
                  <a14:imgLayer r:embed="rId10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985" y="4067944"/>
            <a:ext cx="6953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107" cstate="print">
            <a:extLst>
              <a:ext uri="{BEBA8EAE-BF5A-486C-A8C5-ECC9F3942E4B}">
                <a14:imgProps xmlns:a14="http://schemas.microsoft.com/office/drawing/2010/main" xmlns="">
                  <a14:imgLayer r:embed="rId10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835" y="4196531"/>
            <a:ext cx="38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109" cstate="print">
            <a:extLst>
              <a:ext uri="{BEBA8EAE-BF5A-486C-A8C5-ECC9F3942E4B}">
                <a14:imgProps xmlns:a14="http://schemas.microsoft.com/office/drawing/2010/main" xmlns="">
                  <a14:imgLayer r:embed="rId1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270" y="4201294"/>
            <a:ext cx="438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111" cstate="print">
            <a:extLst>
              <a:ext uri="{BEBA8EAE-BF5A-486C-A8C5-ECC9F3942E4B}">
                <a14:imgProps xmlns:a14="http://schemas.microsoft.com/office/drawing/2010/main" xmlns="">
                  <a14:imgLayer r:embed="rId112">
                    <a14:imgEffect>
                      <a14:backgroundRemoval t="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6196" y="4144144"/>
            <a:ext cx="409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113" cstate="print">
            <a:extLst>
              <a:ext uri="{BEBA8EAE-BF5A-486C-A8C5-ECC9F3942E4B}">
                <a14:imgProps xmlns:a14="http://schemas.microsoft.com/office/drawing/2010/main" xmlns="">
                  <a14:imgLayer r:embed="rId1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5740" y="4158431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115" cstate="print">
            <a:extLst>
              <a:ext uri="{BEBA8EAE-BF5A-486C-A8C5-ECC9F3942E4B}">
                <a14:imgProps xmlns:a14="http://schemas.microsoft.com/office/drawing/2010/main" xmlns="">
                  <a14:imgLayer r:embed="rId1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355" y="4220344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117" cstate="print">
            <a:extLst>
              <a:ext uri="{BEBA8EAE-BF5A-486C-A8C5-ECC9F3942E4B}">
                <a14:imgProps xmlns:a14="http://schemas.microsoft.com/office/drawing/2010/main" xmlns="">
                  <a14:imgLayer r:embed="rId1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970" y="4178250"/>
            <a:ext cx="3619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119" cstate="print">
            <a:extLst>
              <a:ext uri="{BEBA8EAE-BF5A-486C-A8C5-ECC9F3942E4B}">
                <a14:imgProps xmlns:a14="http://schemas.microsoft.com/office/drawing/2010/main" xmlns="">
                  <a14:imgLayer r:embed="rId1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6872" y="4196531"/>
            <a:ext cx="457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121" cstate="print">
            <a:extLst>
              <a:ext uri="{BEBA8EAE-BF5A-486C-A8C5-ECC9F3942E4B}">
                <a14:imgProps xmlns:a14="http://schemas.microsoft.com/office/drawing/2010/main" xmlns="">
                  <a14:imgLayer r:embed="rId1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810" y="4932040"/>
            <a:ext cx="390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123" cstate="print">
            <a:extLst>
              <a:ext uri="{BEBA8EAE-BF5A-486C-A8C5-ECC9F3942E4B}">
                <a14:imgProps xmlns:a14="http://schemas.microsoft.com/office/drawing/2010/main" xmlns="">
                  <a14:imgLayer r:embed="rId1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1270" y="4941565"/>
            <a:ext cx="43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125" cstate="print">
            <a:extLst>
              <a:ext uri="{BEBA8EAE-BF5A-486C-A8C5-ECC9F3942E4B}">
                <a14:imgProps xmlns:a14="http://schemas.microsoft.com/office/drawing/2010/main" xmlns="">
                  <a14:imgLayer r:embed="rId1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965" y="4884787"/>
            <a:ext cx="45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127" cstate="print">
            <a:extLst>
              <a:ext uri="{BEBA8EAE-BF5A-486C-A8C5-ECC9F3942E4B}">
                <a14:imgProps xmlns:a14="http://schemas.microsoft.com/office/drawing/2010/main" xmlns="">
                  <a14:imgLayer r:embed="rId1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045" y="4892774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" name="Picture 74"/>
          <p:cNvPicPr>
            <a:picLocks noChangeAspect="1" noChangeArrowheads="1"/>
          </p:cNvPicPr>
          <p:nvPr/>
        </p:nvPicPr>
        <p:blipFill>
          <a:blip r:embed="rId129" cstate="print">
            <a:extLst>
              <a:ext uri="{BEBA8EAE-BF5A-486C-A8C5-ECC9F3942E4B}">
                <a14:imgProps xmlns:a14="http://schemas.microsoft.com/office/drawing/2010/main" xmlns="">
                  <a14:imgLayer r:embed="rId1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785" y="4851449"/>
            <a:ext cx="457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9" name="Picture 75"/>
          <p:cNvPicPr>
            <a:picLocks noChangeAspect="1" noChangeArrowheads="1"/>
          </p:cNvPicPr>
          <p:nvPr/>
        </p:nvPicPr>
        <p:blipFill>
          <a:blip r:embed="rId131" cstate="print">
            <a:extLst>
              <a:ext uri="{BEBA8EAE-BF5A-486C-A8C5-ECC9F3942E4B}">
                <a14:imgProps xmlns:a14="http://schemas.microsoft.com/office/drawing/2010/main" xmlns="">
                  <a14:imgLayer r:embed="rId13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9036" y="4883248"/>
            <a:ext cx="419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0" name="Picture 76"/>
          <p:cNvPicPr>
            <a:picLocks noChangeAspect="1" noChangeArrowheads="1"/>
          </p:cNvPicPr>
          <p:nvPr/>
        </p:nvPicPr>
        <p:blipFill>
          <a:blip r:embed="rId133" cstate="print">
            <a:extLst>
              <a:ext uri="{BEBA8EAE-BF5A-486C-A8C5-ECC9F3942E4B}">
                <a14:imgProps xmlns:a14="http://schemas.microsoft.com/office/drawing/2010/main" xmlns="">
                  <a14:imgLayer r:embed="rId134">
                    <a14:imgEffect>
                      <a14:backgroundRemoval t="0" b="86364" l="69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788" y="4895997"/>
            <a:ext cx="40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6976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87</Words>
  <Application>Microsoft Office PowerPoint</Application>
  <PresentationFormat>Presentazione su schermo (4:3)</PresentationFormat>
  <Paragraphs>11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 Guagni</dc:creator>
  <cp:lastModifiedBy>Anna Colombo</cp:lastModifiedBy>
  <cp:revision>13</cp:revision>
  <dcterms:created xsi:type="dcterms:W3CDTF">2017-11-23T13:37:11Z</dcterms:created>
  <dcterms:modified xsi:type="dcterms:W3CDTF">2018-02-11T09:51:23Z</dcterms:modified>
</cp:coreProperties>
</file>