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398B22-7C4D-4F99-A660-93748B5FAF3A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287F4C5-C653-45D0-ABDE-801C06D0B49B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Napoleone Bonaparte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1769-1821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719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«cento giorni» e la sconfitta finale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 marzo 1815</a:t>
            </a:r>
            <a:r>
              <a:rPr lang="it-IT" dirty="0" smtClean="0"/>
              <a:t>: ritorno di Napoleone</a:t>
            </a:r>
          </a:p>
          <a:p>
            <a:r>
              <a:rPr lang="it-IT" b="1" dirty="0" smtClean="0"/>
              <a:t>18 giugno 1815</a:t>
            </a:r>
            <a:r>
              <a:rPr lang="it-IT" dirty="0" smtClean="0"/>
              <a:t>: battaglia di </a:t>
            </a:r>
            <a:r>
              <a:rPr lang="it-IT" b="1" dirty="0" smtClean="0"/>
              <a:t>Waterloo</a:t>
            </a:r>
            <a:r>
              <a:rPr lang="it-IT" dirty="0" smtClean="0"/>
              <a:t> (Inghilterra e Prussia)</a:t>
            </a:r>
          </a:p>
          <a:p>
            <a:r>
              <a:rPr lang="it-IT" b="1" dirty="0" smtClean="0"/>
              <a:t>Esilio</a:t>
            </a:r>
            <a:r>
              <a:rPr lang="it-IT" dirty="0" smtClean="0"/>
              <a:t> a </a:t>
            </a:r>
            <a:r>
              <a:rPr lang="it-IT" b="1" dirty="0" smtClean="0"/>
              <a:t>S.</a:t>
            </a:r>
            <a:r>
              <a:rPr lang="it-IT" dirty="0" smtClean="0"/>
              <a:t> </a:t>
            </a:r>
            <a:r>
              <a:rPr lang="it-IT" b="1" dirty="0" smtClean="0"/>
              <a:t>Elena</a:t>
            </a:r>
          </a:p>
          <a:p>
            <a:r>
              <a:rPr lang="it-IT" dirty="0" smtClean="0"/>
              <a:t>Morte (</a:t>
            </a:r>
            <a:r>
              <a:rPr lang="it-IT" b="1" dirty="0" smtClean="0"/>
              <a:t>5 maggio 1821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35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Nascita e carriera militare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Nasce nel </a:t>
            </a:r>
            <a:r>
              <a:rPr lang="it-IT" b="1" dirty="0" smtClean="0"/>
              <a:t>1769</a:t>
            </a:r>
            <a:r>
              <a:rPr lang="it-IT" dirty="0" smtClean="0"/>
              <a:t> ad Ajaccio in Corsica</a:t>
            </a:r>
          </a:p>
          <a:p>
            <a:r>
              <a:rPr lang="it-IT" b="1" dirty="0" smtClean="0"/>
              <a:t>1795</a:t>
            </a:r>
            <a:r>
              <a:rPr lang="it-IT" dirty="0" smtClean="0"/>
              <a:t>: seda un colpo di Stato filo-monarchico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Campagna d’Italia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1796</a:t>
            </a:r>
            <a:r>
              <a:rPr lang="it-IT" dirty="0" smtClean="0"/>
              <a:t>: presa di </a:t>
            </a:r>
            <a:r>
              <a:rPr lang="it-IT" b="1" dirty="0" smtClean="0"/>
              <a:t>Milano</a:t>
            </a:r>
          </a:p>
          <a:p>
            <a:r>
              <a:rPr lang="it-IT" b="1" dirty="0" smtClean="0"/>
              <a:t>1797</a:t>
            </a:r>
            <a:r>
              <a:rPr lang="it-IT" dirty="0" smtClean="0"/>
              <a:t>: trattato di </a:t>
            </a:r>
            <a:r>
              <a:rPr lang="it-IT" b="1" dirty="0" smtClean="0"/>
              <a:t>Campoformio</a:t>
            </a:r>
            <a:r>
              <a:rPr lang="it-IT" dirty="0" smtClean="0"/>
              <a:t> (pace con l’Austria)</a:t>
            </a:r>
          </a:p>
          <a:p>
            <a:r>
              <a:rPr lang="it-IT" b="1" dirty="0" smtClean="0"/>
              <a:t>1799</a:t>
            </a:r>
            <a:r>
              <a:rPr lang="it-IT" dirty="0" smtClean="0"/>
              <a:t>: completa la conquista dell’</a:t>
            </a:r>
            <a:r>
              <a:rPr lang="it-IT" b="1" dirty="0" smtClean="0"/>
              <a:t>Italia</a:t>
            </a:r>
            <a:r>
              <a:rPr lang="it-IT" dirty="0" smtClean="0"/>
              <a:t>, tranne:</a:t>
            </a:r>
          </a:p>
          <a:p>
            <a:pPr lvl="1"/>
            <a:r>
              <a:rPr lang="it-IT" dirty="0" smtClean="0"/>
              <a:t>Sardegna </a:t>
            </a:r>
            <a:r>
              <a:rPr lang="it-IT" dirty="0" smtClean="0"/>
              <a:t>(Savoia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Sicilia </a:t>
            </a:r>
            <a:r>
              <a:rPr lang="it-IT" dirty="0" smtClean="0"/>
              <a:t>(Borboni)</a:t>
            </a:r>
            <a:endParaRPr lang="it-IT" dirty="0" smtClean="0"/>
          </a:p>
          <a:p>
            <a:pPr lvl="1"/>
            <a:r>
              <a:rPr lang="it-IT" dirty="0" smtClean="0"/>
              <a:t>Triveneto (Austria)</a:t>
            </a:r>
          </a:p>
          <a:p>
            <a:r>
              <a:rPr lang="it-IT" dirty="0" smtClean="0"/>
              <a:t>Nel </a:t>
            </a:r>
            <a:r>
              <a:rPr lang="it-IT" b="1" dirty="0" smtClean="0"/>
              <a:t>1799</a:t>
            </a:r>
            <a:r>
              <a:rPr lang="it-IT" dirty="0" smtClean="0"/>
              <a:t> un serie di rivolte cacciano i francesi dall’Italia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80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L’Italia all’inizio del 1799</a:t>
            </a:r>
            <a:endParaRPr lang="it-IT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87735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Campagna d’Egitto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3119" y="2708920"/>
            <a:ext cx="7543800" cy="3886200"/>
          </a:xfrm>
        </p:spPr>
        <p:txBody>
          <a:bodyPr/>
          <a:lstStyle/>
          <a:p>
            <a:r>
              <a:rPr lang="it-IT" dirty="0" smtClean="0"/>
              <a:t>Per bloccare i commerci inglesi</a:t>
            </a:r>
          </a:p>
          <a:p>
            <a:r>
              <a:rPr lang="it-IT" b="1" dirty="0" smtClean="0"/>
              <a:t>1798</a:t>
            </a:r>
            <a:r>
              <a:rPr lang="it-IT" dirty="0" smtClean="0"/>
              <a:t>: battaglia delle Piramidi</a:t>
            </a:r>
          </a:p>
          <a:p>
            <a:r>
              <a:rPr lang="it-IT" dirty="0" smtClean="0"/>
              <a:t>Vittoria della flotta </a:t>
            </a:r>
            <a:r>
              <a:rPr lang="it-IT" dirty="0" smtClean="0"/>
              <a:t>inglese (Nelson)</a:t>
            </a:r>
            <a:endParaRPr lang="it-IT" dirty="0"/>
          </a:p>
        </p:txBody>
      </p:sp>
      <p:pic>
        <p:nvPicPr>
          <p:cNvPr id="2050" name="Picture 2" descr="http://www.meteoweb.eu/wp-content/uploads/2016/07/BATTAGLIA-PIRAMID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719" y="476672"/>
            <a:ext cx="5400600" cy="342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Colpo di Stato e </a:t>
            </a:r>
            <a:r>
              <a:rPr lang="it-IT" smtClean="0"/>
              <a:t>riconquista dell’Italia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9 novembre 1799</a:t>
            </a:r>
            <a:r>
              <a:rPr lang="it-IT" dirty="0" smtClean="0"/>
              <a:t>: Consolato (Napoleone è Primo Console</a:t>
            </a:r>
            <a:r>
              <a:rPr lang="it-IT" dirty="0" smtClean="0"/>
              <a:t>)</a:t>
            </a:r>
          </a:p>
          <a:p>
            <a:r>
              <a:rPr lang="it-IT" b="1" dirty="0" smtClean="0"/>
              <a:t>1800</a:t>
            </a:r>
            <a:r>
              <a:rPr lang="it-IT" dirty="0" smtClean="0"/>
              <a:t>: riconquista dell’</a:t>
            </a:r>
            <a:r>
              <a:rPr lang="it-IT" b="1" dirty="0" smtClean="0"/>
              <a:t>Italia</a:t>
            </a:r>
          </a:p>
          <a:p>
            <a:r>
              <a:rPr lang="it-IT" b="1" dirty="0" smtClean="0"/>
              <a:t>1802</a:t>
            </a:r>
            <a:r>
              <a:rPr lang="it-IT" dirty="0" smtClean="0"/>
              <a:t>: console a vita</a:t>
            </a:r>
          </a:p>
          <a:p>
            <a:r>
              <a:rPr lang="it-IT" b="1" dirty="0" smtClean="0"/>
              <a:t>2 dicembre 1804</a:t>
            </a:r>
            <a:r>
              <a:rPr lang="it-IT" dirty="0" smtClean="0"/>
              <a:t>: </a:t>
            </a:r>
            <a:r>
              <a:rPr lang="it-IT" b="1" dirty="0" smtClean="0"/>
              <a:t>imperatore</a:t>
            </a:r>
            <a:r>
              <a:rPr lang="it-IT" dirty="0" smtClean="0"/>
              <a:t> (Notre Dame)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163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Padrone dell’Europa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21 ottobre 1805</a:t>
            </a:r>
            <a:r>
              <a:rPr lang="it-IT" dirty="0" smtClean="0"/>
              <a:t>: sconfitta a </a:t>
            </a:r>
            <a:r>
              <a:rPr lang="it-IT" b="1" dirty="0" smtClean="0"/>
              <a:t>Trafalgar</a:t>
            </a:r>
            <a:r>
              <a:rPr lang="it-IT" dirty="0" smtClean="0"/>
              <a:t> (inglesi)</a:t>
            </a:r>
          </a:p>
          <a:p>
            <a:r>
              <a:rPr lang="it-IT" b="1" dirty="0" smtClean="0"/>
              <a:t>2 dicembre 1805</a:t>
            </a:r>
            <a:r>
              <a:rPr lang="it-IT" dirty="0" smtClean="0"/>
              <a:t>: battaglia di </a:t>
            </a:r>
            <a:r>
              <a:rPr lang="it-IT" b="1" dirty="0" smtClean="0"/>
              <a:t>Austerlitz</a:t>
            </a:r>
            <a:r>
              <a:rPr lang="it-IT" dirty="0" smtClean="0"/>
              <a:t> (Austria e Russia) </a:t>
            </a:r>
            <a:r>
              <a:rPr lang="it-IT" dirty="0" smtClean="0">
                <a:sym typeface="Wingdings" panose="05000000000000000000" pitchFamily="2" charset="2"/>
              </a:rPr>
              <a:t> ottiene:</a:t>
            </a:r>
          </a:p>
          <a:p>
            <a:pPr lvl="1"/>
            <a:r>
              <a:rPr lang="it-IT" dirty="0" smtClean="0">
                <a:sym typeface="Wingdings" panose="05000000000000000000" pitchFamily="2" charset="2"/>
              </a:rPr>
              <a:t>Germania</a:t>
            </a:r>
          </a:p>
          <a:p>
            <a:pPr lvl="1"/>
            <a:r>
              <a:rPr lang="it-IT" dirty="0" smtClean="0">
                <a:sym typeface="Wingdings" panose="05000000000000000000" pitchFamily="2" charset="2"/>
              </a:rPr>
              <a:t>Veneto, Istria, Dalmazia</a:t>
            </a:r>
          </a:p>
          <a:p>
            <a:r>
              <a:rPr lang="it-IT" dirty="0" smtClean="0">
                <a:sym typeface="Wingdings" panose="05000000000000000000" pitchFamily="2" charset="2"/>
              </a:rPr>
              <a:t>Invade Spagna e Portogallo (per bloccare i commerci inglesi)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00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L’Europa nel 1812</a:t>
            </a:r>
            <a:endParaRPr lang="it-IT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487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9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Campagna di Russia e sconfitta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1812</a:t>
            </a:r>
            <a:r>
              <a:rPr lang="it-IT" dirty="0" smtClean="0"/>
              <a:t>: fallisce la conquista della </a:t>
            </a:r>
            <a:r>
              <a:rPr lang="it-IT" b="1" dirty="0" smtClean="0"/>
              <a:t>Russia</a:t>
            </a:r>
          </a:p>
          <a:p>
            <a:r>
              <a:rPr lang="it-IT" b="1" dirty="0" smtClean="0"/>
              <a:t>13 ottobre 1813</a:t>
            </a:r>
            <a:r>
              <a:rPr lang="it-IT" dirty="0" smtClean="0"/>
              <a:t>: sconfitta a </a:t>
            </a:r>
            <a:r>
              <a:rPr lang="it-IT" b="1" dirty="0" smtClean="0"/>
              <a:t>Lipsia</a:t>
            </a:r>
            <a:r>
              <a:rPr lang="it-IT" dirty="0" smtClean="0"/>
              <a:t> (Austria e Prussia)</a:t>
            </a:r>
          </a:p>
          <a:p>
            <a:r>
              <a:rPr lang="it-IT" b="1" dirty="0" smtClean="0"/>
              <a:t>6 aprile 1814</a:t>
            </a:r>
            <a:r>
              <a:rPr lang="it-IT" dirty="0" smtClean="0"/>
              <a:t>: abdicazione ed </a:t>
            </a:r>
            <a:r>
              <a:rPr lang="it-IT" b="1" dirty="0" smtClean="0"/>
              <a:t>esilio</a:t>
            </a:r>
            <a:r>
              <a:rPr lang="it-IT" dirty="0" smtClean="0"/>
              <a:t> (</a:t>
            </a:r>
            <a:r>
              <a:rPr lang="it-IT" b="1" dirty="0" smtClean="0"/>
              <a:t>isola d’Elba</a:t>
            </a:r>
            <a:r>
              <a:rPr lang="it-IT" dirty="0" smtClean="0"/>
              <a:t>)</a:t>
            </a:r>
          </a:p>
          <a:p>
            <a:r>
              <a:rPr lang="it-IT" dirty="0" smtClean="0"/>
              <a:t>In Francia torna il re (</a:t>
            </a:r>
            <a:r>
              <a:rPr lang="it-IT" b="1" dirty="0" smtClean="0"/>
              <a:t>Luigi XVIII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5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</TotalTime>
  <Words>258</Words>
  <Application>Microsoft Office PowerPoint</Application>
  <PresentationFormat>Presentazione su schermo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NewsPrint</vt:lpstr>
      <vt:lpstr>Napoleone Bonaparte</vt:lpstr>
      <vt:lpstr>Nascita e carriera militare</vt:lpstr>
      <vt:lpstr>Campagna d’Italia</vt:lpstr>
      <vt:lpstr>L’Italia all’inizio del 1799</vt:lpstr>
      <vt:lpstr>Campagna d’Egitto</vt:lpstr>
      <vt:lpstr>Colpo di Stato e riconquista dell’Italia</vt:lpstr>
      <vt:lpstr>Padrone dell’Europa</vt:lpstr>
      <vt:lpstr>L’Europa nel 1812</vt:lpstr>
      <vt:lpstr>Campagna di Russia e sconfitta</vt:lpstr>
      <vt:lpstr>I «cento giorni» e la sconfitta finale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Napoleone Bonaparte</dc:title>
  <dc:creator>docentet</dc:creator>
  <cp:lastModifiedBy>docentet</cp:lastModifiedBy>
  <cp:revision>4</cp:revision>
  <dcterms:created xsi:type="dcterms:W3CDTF">2017-09-20T07:44:48Z</dcterms:created>
  <dcterms:modified xsi:type="dcterms:W3CDTF">2017-09-20T09:39:35Z</dcterms:modified>
</cp:coreProperties>
</file>